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76" r:id="rId3"/>
    <p:sldId id="277" r:id="rId4"/>
    <p:sldId id="279" r:id="rId5"/>
    <p:sldId id="273" r:id="rId6"/>
    <p:sldId id="278" r:id="rId7"/>
    <p:sldId id="282" r:id="rId8"/>
    <p:sldId id="280" r:id="rId9"/>
    <p:sldId id="281" r:id="rId10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0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75B6B9-B6DC-48B9-BFB9-C7DBF39F5B42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5F6EA-CA82-4D5A-BD2F-E169A744BA7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33959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042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473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6b20e2230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6b20e2230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879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6b20e2230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6b20e2230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762D-352B-4A03-BD97-9CDC30E13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3BD67-AFEA-4277-AC41-FE8C025D0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7E798-25EB-4384-9C0C-4C4F3BB48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C4F0E-3B62-449F-A07E-CE784E44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E8A9A-C7EB-4B0A-B58C-6266E27EB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6544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6EDB-D25C-436E-920D-043905D9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77FC0-B423-4D86-81C1-43C2AD1C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5F88-97DD-45A7-B588-D92D933E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45BEF-9A87-4E43-8C36-1FAF38496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8CEAF-6268-426B-8501-9C4D38B40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515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F9B64F-B616-4E50-9D5C-B164263B6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E4FFD8-9A2D-4DAC-9BF2-EA17DAA61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23592-DD3E-42D3-AE7C-82A267FC0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29BDE-0029-4625-A5FC-3818218D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3E27E-BD7F-47B2-B0AC-1E8BC071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99676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4103533" y="4558933"/>
            <a:ext cx="398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65000" y="1308800"/>
            <a:ext cx="7062000" cy="2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>
                <a:solidFill>
                  <a:srgbClr val="4824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171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2028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subTitle" idx="1"/>
          </p:nvPr>
        </p:nvSpPr>
        <p:spPr>
          <a:xfrm flipH="1">
            <a:off x="1113437" y="2813105"/>
            <a:ext cx="4758800" cy="2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468037" y="1942175"/>
            <a:ext cx="4049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0035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>
            <a:off x="4031167" y="2234236"/>
            <a:ext cx="41296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>
            <a:off x="4788200" y="1965956"/>
            <a:ext cx="2615600" cy="5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3"/>
          </p:nvPr>
        </p:nvSpPr>
        <p:spPr>
          <a:xfrm>
            <a:off x="4788200" y="4195889"/>
            <a:ext cx="2615600" cy="5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4"/>
          </p:nvPr>
        </p:nvSpPr>
        <p:spPr>
          <a:xfrm>
            <a:off x="4112600" y="4464169"/>
            <a:ext cx="39668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2065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252900" y="482985"/>
            <a:ext cx="5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4245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ctrTitle"/>
          </p:nvPr>
        </p:nvSpPr>
        <p:spPr>
          <a:xfrm>
            <a:off x="7768045" y="1861067"/>
            <a:ext cx="3615600" cy="13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7167645" y="3283901"/>
            <a:ext cx="4216000" cy="26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1600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808165" y="935524"/>
            <a:ext cx="5274000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467"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4081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4044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A42A-CD70-4E85-AA36-FD6193D0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B2080-6638-4DE0-A89F-3068FC951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96CD4-0161-490E-BA8E-14963949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5F92D-0028-4FD6-BAC3-968EA1C3F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AC1C6-2CF2-4631-B3AD-E0FE320D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095703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ctrTitle"/>
          </p:nvPr>
        </p:nvSpPr>
        <p:spPr>
          <a:xfrm>
            <a:off x="4179000" y="5171184"/>
            <a:ext cx="383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>
            <a:off x="2339333" y="934533"/>
            <a:ext cx="7513200" cy="2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04240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795767" y="2654872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795767" y="3403611"/>
            <a:ext cx="3288800" cy="8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2"/>
          </p:nvPr>
        </p:nvSpPr>
        <p:spPr>
          <a:xfrm>
            <a:off x="7795767" y="1687337"/>
            <a:ext cx="26300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title" idx="3" hasCustomPrompt="1"/>
          </p:nvPr>
        </p:nvSpPr>
        <p:spPr>
          <a:xfrm>
            <a:off x="7795767" y="894900"/>
            <a:ext cx="2394800" cy="8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 idx="4" hasCustomPrompt="1"/>
          </p:nvPr>
        </p:nvSpPr>
        <p:spPr>
          <a:xfrm>
            <a:off x="7795767" y="4334196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5"/>
          </p:nvPr>
        </p:nvSpPr>
        <p:spPr>
          <a:xfrm>
            <a:off x="7795767" y="5101760"/>
            <a:ext cx="32888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81122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ctrTitle"/>
          </p:nvPr>
        </p:nvSpPr>
        <p:spPr>
          <a:xfrm>
            <a:off x="2721039" y="3561117"/>
            <a:ext cx="328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 idx="2" hasCustomPrompt="1"/>
          </p:nvPr>
        </p:nvSpPr>
        <p:spPr>
          <a:xfrm>
            <a:off x="1111159" y="3244117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>
            <a:spLocks noGrp="1"/>
          </p:cNvSpPr>
          <p:nvPr>
            <p:ph type="ctrTitle" idx="3"/>
          </p:nvPr>
        </p:nvSpPr>
        <p:spPr>
          <a:xfrm>
            <a:off x="2718533" y="4633676"/>
            <a:ext cx="36296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title" idx="4" hasCustomPrompt="1"/>
          </p:nvPr>
        </p:nvSpPr>
        <p:spPr>
          <a:xfrm>
            <a:off x="1147192" y="4633676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5"/>
          </p:nvPr>
        </p:nvSpPr>
        <p:spPr>
          <a:xfrm>
            <a:off x="7938352" y="3569439"/>
            <a:ext cx="3818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title" idx="6" hasCustomPrompt="1"/>
          </p:nvPr>
        </p:nvSpPr>
        <p:spPr>
          <a:xfrm>
            <a:off x="6312192" y="3252439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2"/>
          <p:cNvSpPr txBox="1">
            <a:spLocks noGrp="1"/>
          </p:cNvSpPr>
          <p:nvPr>
            <p:ph type="ctrTitle" idx="7"/>
          </p:nvPr>
        </p:nvSpPr>
        <p:spPr>
          <a:xfrm>
            <a:off x="7937645" y="4647880"/>
            <a:ext cx="32880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title" idx="8" hasCustomPrompt="1"/>
          </p:nvPr>
        </p:nvSpPr>
        <p:spPr>
          <a:xfrm>
            <a:off x="6336337" y="4592075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71719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Title and long lis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817767" y="1458735"/>
            <a:ext cx="10308000" cy="4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8269"/>
              </a:buClr>
              <a:buSzPts val="1100"/>
              <a:buFont typeface="Livvic Medium"/>
              <a:buAutoNum type="arabicPeriod"/>
              <a:defRPr sz="1600"/>
            </a:lvl1pPr>
            <a:lvl2pPr marL="1219170" lvl="1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828754" lvl="2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2438339" lvl="3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3047924" lvl="4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3657509" lvl="5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4267093" lvl="6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4876678" lvl="7" indent="-397923" rtl="0">
              <a:spcBef>
                <a:spcPts val="2133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5486263" lvl="8" indent="-397923" rtl="0">
              <a:spcBef>
                <a:spcPts val="2133"/>
              </a:spcBef>
              <a:spcAft>
                <a:spcPts val="2133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0327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806955" y="1615933"/>
            <a:ext cx="4580000" cy="43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6509533" y="1593933"/>
            <a:ext cx="4580000" cy="44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60724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ctrTitle"/>
          </p:nvPr>
        </p:nvSpPr>
        <p:spPr>
          <a:xfrm>
            <a:off x="3938820" y="3488671"/>
            <a:ext cx="16344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>
            <a:off x="3489820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ctrTitle" idx="2"/>
          </p:nvPr>
        </p:nvSpPr>
        <p:spPr>
          <a:xfrm>
            <a:off x="8766831" y="3453871"/>
            <a:ext cx="23224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3"/>
          </p:nvPr>
        </p:nvSpPr>
        <p:spPr>
          <a:xfrm>
            <a:off x="86618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ctrTitle" idx="4"/>
          </p:nvPr>
        </p:nvSpPr>
        <p:spPr>
          <a:xfrm>
            <a:off x="1079369" y="3488671"/>
            <a:ext cx="24256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5"/>
          </p:nvPr>
        </p:nvSpPr>
        <p:spPr>
          <a:xfrm>
            <a:off x="1026069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ctrTitle" idx="6"/>
          </p:nvPr>
        </p:nvSpPr>
        <p:spPr>
          <a:xfrm>
            <a:off x="6298631" y="3453871"/>
            <a:ext cx="19676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7"/>
          </p:nvPr>
        </p:nvSpPr>
        <p:spPr>
          <a:xfrm>
            <a:off x="60162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 idx="8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46683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7579592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8150592" y="3568275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ctrTitle" idx="2"/>
          </p:nvPr>
        </p:nvSpPr>
        <p:spPr>
          <a:xfrm>
            <a:off x="4336409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3"/>
          </p:nvPr>
        </p:nvSpPr>
        <p:spPr>
          <a:xfrm>
            <a:off x="4907409" y="3568269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ctrTitle" idx="4"/>
          </p:nvPr>
        </p:nvSpPr>
        <p:spPr>
          <a:xfrm>
            <a:off x="1143165" y="2964333"/>
            <a:ext cx="3544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5"/>
          </p:nvPr>
        </p:nvSpPr>
        <p:spPr>
          <a:xfrm>
            <a:off x="1858765" y="3568269"/>
            <a:ext cx="21136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ctrTitle" idx="6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3939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617772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1551372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ctrTitle" idx="2"/>
          </p:nvPr>
        </p:nvSpPr>
        <p:spPr>
          <a:xfrm>
            <a:off x="46953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3"/>
          </p:nvPr>
        </p:nvSpPr>
        <p:spPr>
          <a:xfrm>
            <a:off x="46289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 idx="4"/>
          </p:nvPr>
        </p:nvSpPr>
        <p:spPr>
          <a:xfrm>
            <a:off x="77729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5"/>
          </p:nvPr>
        </p:nvSpPr>
        <p:spPr>
          <a:xfrm>
            <a:off x="77065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ctrTitle" idx="6"/>
          </p:nvPr>
        </p:nvSpPr>
        <p:spPr>
          <a:xfrm>
            <a:off x="1617772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7"/>
          </p:nvPr>
        </p:nvSpPr>
        <p:spPr>
          <a:xfrm>
            <a:off x="1551372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ctrTitle" idx="8"/>
          </p:nvPr>
        </p:nvSpPr>
        <p:spPr>
          <a:xfrm>
            <a:off x="46953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9"/>
          </p:nvPr>
        </p:nvSpPr>
        <p:spPr>
          <a:xfrm>
            <a:off x="46289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 idx="13"/>
          </p:nvPr>
        </p:nvSpPr>
        <p:spPr>
          <a:xfrm>
            <a:off x="77729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4"/>
          </p:nvPr>
        </p:nvSpPr>
        <p:spPr>
          <a:xfrm>
            <a:off x="77065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ctrTitle" idx="15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9434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subTitle" idx="1"/>
          </p:nvPr>
        </p:nvSpPr>
        <p:spPr>
          <a:xfrm flipH="1">
            <a:off x="756800" y="1744967"/>
            <a:ext cx="3544000" cy="43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51721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Big word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60100" y="679133"/>
            <a:ext cx="6594800" cy="33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8933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967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A307-8322-4CF3-BA28-69C7E42C0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053A8-0CE1-43C6-B8FF-E5D8F4B3F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377C0-C131-414D-9462-0D6960BF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166D5-0673-461A-BFAC-B5054E77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28355-EBC9-45A7-8567-EEAC8F44D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808629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subTitle" idx="1"/>
          </p:nvPr>
        </p:nvSpPr>
        <p:spPr>
          <a:xfrm flipH="1">
            <a:off x="799968" y="4312784"/>
            <a:ext cx="4408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043835" y="1745467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2"/>
          </p:nvPr>
        </p:nvSpPr>
        <p:spPr>
          <a:xfrm flipH="1">
            <a:off x="6715168" y="921217"/>
            <a:ext cx="4670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 idx="3"/>
          </p:nvPr>
        </p:nvSpPr>
        <p:spPr>
          <a:xfrm>
            <a:off x="6180601" y="4336613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55529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1354417" y="1206233"/>
            <a:ext cx="4328800" cy="7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8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ubTitle" idx="1"/>
          </p:nvPr>
        </p:nvSpPr>
        <p:spPr>
          <a:xfrm>
            <a:off x="6060384" y="805233"/>
            <a:ext cx="47772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/>
          <p:nvPr/>
        </p:nvSpPr>
        <p:spPr>
          <a:xfrm>
            <a:off x="828836" y="4988700"/>
            <a:ext cx="413920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CREDITS: This presentation template was created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including icons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infographics &amp; images by </a:t>
            </a:r>
            <a:r>
              <a:rPr lang="en" sz="1333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2400">
              <a:solidFill>
                <a:schemeClr val="dk1"/>
              </a:solidFill>
              <a:latin typeface="Livvic SemiBold"/>
              <a:ea typeface="Livvic SemiBold"/>
              <a:cs typeface="Livvic SemiBold"/>
              <a:sym typeface="Livvic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333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23390453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2961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819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448C-A30B-4A81-A1C7-A74507EAE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028DE-3CF7-4423-BEAD-E2DDC95CA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1A823-D801-4585-BA7C-2C704ACBC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5A3E3-0ED3-46BC-BAF8-50FE1A198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5C67C-B366-4642-923E-D0F23680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9C279-4CEE-450A-94F5-BFB2ABEF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509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DB523-7705-4D92-A5DD-56FCB9B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CBB7B-9E8C-48E0-A66D-FAF46E93C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4DEF6-47CA-4F76-A11A-A631DD7C3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06F015-0E99-42D0-A963-229106437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A86BC9-849F-489F-8DDE-D31684A12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023826-82D2-4958-9148-34909EB85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BB4A6-707E-4758-B271-EEB00C7A7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554584-60C8-47D6-8234-B6086F244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2280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D8A5E-BB5D-4A1D-873A-3263CA93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9841C-E762-4542-B8BB-CC4F8BA3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CB74B5-6409-45A1-A119-102FED94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907F-6809-4262-9E7B-B41F845D1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7679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DBC45-E0F4-4369-9063-C3E74E0F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0769C-953F-4A95-83FF-1D131669B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9F678-2AC7-46E0-AD75-E94A6690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86160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7FC47-E306-41A2-95AA-C92E15B1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9DD69-8DB6-4AB1-ABB8-AD3EDFF58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AE2B7E-7837-4DD5-BE3F-7D95ABD08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B8486-4CB8-4E0D-AC39-3B1F9F9A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A3C61-806E-496E-A4A9-E9EBF060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12DA8-1D54-461C-9AAF-D73774BE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1713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F0108-B035-4528-B074-B0AFE622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4CF67E-F9EA-4F4B-AF62-442EDFCE9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750F9-DB58-4F7A-9ADC-4850BFCC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EB01C-AE5C-4D41-A6A0-8EA0ED6E5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E89AC-476B-49C7-A32F-4F70F9994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CEA11-28B4-4717-A629-61F9D4C33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54824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CF22BF-8F51-49BE-B677-2531173E2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72C7A-0CFD-4AF6-8D3E-56D6953E8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949B6-BD1F-4D71-8F2A-05B560A66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F59F6-C4DC-4247-B2F6-46215E29F4D0}" type="datetimeFigureOut">
              <a:rPr lang="bg-BG" smtClean="0"/>
              <a:t>20.3.2022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56937-7F25-496E-80B5-C77428709E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AF144-C5DC-47F9-8465-32A8EBC73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BFA83-42C8-47A8-BA84-60903F87E6F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45824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1133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1133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56315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8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5.wdp"/><Relationship Id="rId11" Type="http://schemas.openxmlformats.org/officeDocument/2006/relationships/image" Target="../media/image15.png"/><Relationship Id="rId5" Type="http://schemas.openxmlformats.org/officeDocument/2006/relationships/image" Target="../media/image11.png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6"/>
          <p:cNvSpPr txBox="1">
            <a:spLocks noGrp="1"/>
          </p:cNvSpPr>
          <p:nvPr>
            <p:ph type="subTitle" idx="1"/>
          </p:nvPr>
        </p:nvSpPr>
        <p:spPr>
          <a:xfrm flipH="1">
            <a:off x="2139043" y="4895621"/>
            <a:ext cx="7913913" cy="140022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 algn="ctr"/>
            <a:r>
              <a:rPr lang="en-US" sz="6600" dirty="0">
                <a:latin typeface="Aharoni" panose="02010803020104030203" pitchFamily="2" charset="-79"/>
                <a:cs typeface="Aharoni" panose="02010803020104030203" pitchFamily="2" charset="-79"/>
              </a:rPr>
              <a:t>Team Codebusters</a:t>
            </a:r>
            <a:endParaRPr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1277709" y="802154"/>
            <a:ext cx="9636579" cy="96428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Geography and History Projects</a:t>
            </a:r>
            <a:endParaRPr lang="en-US" sz="4800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ECD15142-E4A0-4106-9738-B975F4D34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2329" y="1855273"/>
            <a:ext cx="5367337" cy="2951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600" y="538422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Our team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sp>
        <p:nvSpPr>
          <p:cNvPr id="5" name="Google Shape;1240;p46">
            <a:extLst>
              <a:ext uri="{FF2B5EF4-FFF2-40B4-BE49-F238E27FC236}">
                <a16:creationId xmlns:a16="http://schemas.microsoft.com/office/drawing/2014/main" id="{14951F83-D896-43A6-B6D1-18596B5B6251}"/>
              </a:ext>
            </a:extLst>
          </p:cNvPr>
          <p:cNvSpPr txBox="1">
            <a:spLocks/>
          </p:cNvSpPr>
          <p:nvPr/>
        </p:nvSpPr>
        <p:spPr>
          <a:xfrm flipH="1">
            <a:off x="474902" y="4644597"/>
            <a:ext cx="2504876" cy="98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None/>
              <a:defRPr sz="1867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indent="0" algn="ctr"/>
            <a:r>
              <a:rPr lang="en-US" sz="3200" kern="0" dirty="0">
                <a:latin typeface="Aharoni" panose="02010803020104030203" pitchFamily="2" charset="-79"/>
                <a:cs typeface="Aharoni" panose="02010803020104030203" pitchFamily="2" charset="-79"/>
              </a:rPr>
              <a:t>Elina Genova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04F8D6-DF44-40B8-951A-3B96262F7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94" b="98980" l="4082" r="96939">
                        <a14:foregroundMark x1="54592" y1="76020" x2="27551" y2="84184"/>
                        <a14:foregroundMark x1="27551" y1="84184" x2="36735" y2="98980"/>
                        <a14:foregroundMark x1="32143" y1="54082" x2="25510" y2="86224"/>
                        <a14:foregroundMark x1="25510" y1="86224" x2="25510" y2="86224"/>
                        <a14:foregroundMark x1="43878" y1="12755" x2="58163" y2="12245"/>
                        <a14:foregroundMark x1="47959" y1="9694" x2="56633" y2="9694"/>
                        <a14:foregroundMark x1="65816" y1="80612" x2="80612" y2="96939"/>
                        <a14:foregroundMark x1="31633" y1="94388" x2="4082" y2="97449"/>
                        <a14:foregroundMark x1="4082" y1="97449" x2="4082" y2="97449"/>
                        <a14:foregroundMark x1="82653" y1="92857" x2="96939" y2="94388"/>
                        <a14:foregroundMark x1="85714" y1="88265" x2="94388" y2="96939"/>
                        <a14:foregroundMark x1="83673" y1="91327" x2="93878" y2="928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038" y="2228982"/>
            <a:ext cx="2098604" cy="2098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26E37E-87E1-4323-9D75-5A3C042EBC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92" b="97917" l="9375" r="88542">
                        <a14:foregroundMark x1="47917" y1="81250" x2="36458" y2="95833"/>
                        <a14:foregroundMark x1="69792" y1="89583" x2="76042" y2="95833"/>
                        <a14:foregroundMark x1="67708" y1="90625" x2="57292" y2="79167"/>
                        <a14:foregroundMark x1="68750" y1="97917" x2="68750" y2="97917"/>
                        <a14:foregroundMark x1="48958" y1="7292" x2="39583" y2="20833"/>
                        <a14:foregroundMark x1="43750" y1="8333" x2="60417" y2="15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1892" y="2228982"/>
            <a:ext cx="2084614" cy="20846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F395F3-CCB1-4225-996B-B0C7F0DAE95C}"/>
              </a:ext>
            </a:extLst>
          </p:cNvPr>
          <p:cNvSpPr txBox="1"/>
          <p:nvPr/>
        </p:nvSpPr>
        <p:spPr>
          <a:xfrm>
            <a:off x="3375135" y="4596360"/>
            <a:ext cx="239812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Iliyana Michevska</a:t>
            </a:r>
            <a:endParaRPr lang="bg-BG" sz="3200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C2B668-0073-483E-BC67-30F9E694D2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7917" l="2083" r="97917">
                        <a14:foregroundMark x1="21875" y1="29167" x2="12500" y2="77083"/>
                        <a14:foregroundMark x1="12500" y1="77083" x2="50000" y2="95833"/>
                        <a14:foregroundMark x1="50000" y1="95833" x2="50000" y2="64583"/>
                        <a14:foregroundMark x1="50000" y1="64583" x2="78125" y2="92708"/>
                        <a14:foregroundMark x1="78125" y1="92708" x2="61458" y2="40625"/>
                        <a14:foregroundMark x1="61458" y1="40625" x2="35417" y2="8333"/>
                        <a14:foregroundMark x1="35417" y1="8333" x2="22917" y2="10417"/>
                        <a14:foregroundMark x1="55208" y1="8333" x2="72917" y2="25000"/>
                        <a14:foregroundMark x1="74717" y1="47502" x2="75000" y2="51042"/>
                        <a14:foregroundMark x1="72917" y1="25000" x2="73874" y2="36963"/>
                        <a14:foregroundMark x1="77262" y1="54852" x2="94792" y2="84375"/>
                        <a14:foregroundMark x1="75000" y1="51042" x2="75910" y2="52575"/>
                        <a14:foregroundMark x1="94792" y1="84375" x2="98958" y2="88542"/>
                        <a14:foregroundMark x1="78697" y1="54521" x2="86458" y2="72917"/>
                        <a14:foregroundMark x1="58333" y1="6250" x2="73432" y2="42040"/>
                        <a14:foregroundMark x1="86458" y1="72917" x2="89583" y2="87500"/>
                        <a14:foregroundMark x1="70833" y1="32292" x2="71875" y2="0"/>
                        <a14:foregroundMark x1="71875" y1="0" x2="71875" y2="0"/>
                        <a14:foregroundMark x1="82186" y1="53714" x2="87500" y2="66667"/>
                        <a14:foregroundMark x1="70833" y1="26042" x2="75189" y2="36659"/>
                        <a14:foregroundMark x1="87500" y1="66667" x2="87500" y2="70833"/>
                        <a14:foregroundMark x1="65625" y1="18750" x2="72891" y2="39740"/>
                        <a14:foregroundMark x1="83333" y1="83333" x2="50000" y2="97917"/>
                        <a14:foregroundMark x1="50000" y1="97917" x2="50000" y2="98958"/>
                        <a14:foregroundMark x1="68750" y1="92708" x2="89583" y2="96875"/>
                        <a14:foregroundMark x1="26042" y1="66667" x2="7292" y2="83333"/>
                        <a14:foregroundMark x1="7292" y1="83333" x2="7292" y2="83333"/>
                        <a14:foregroundMark x1="19792" y1="38542" x2="9375" y2="58333"/>
                        <a14:foregroundMark x1="9375" y1="58333" x2="7292" y2="87500"/>
                        <a14:foregroundMark x1="10417" y1="67708" x2="2083" y2="96875"/>
                        <a14:foregroundMark x1="2083" y1="96875" x2="2083" y2="96875"/>
                        <a14:foregroundMark x1="78125" y1="23958" x2="76042" y2="69792"/>
                        <a14:foregroundMark x1="73958" y1="29167" x2="88542" y2="70833"/>
                        <a14:foregroundMark x1="88542" y1="70833" x2="87500" y2="79167"/>
                        <a14:foregroundMark x1="76042" y1="34375" x2="84375" y2="71875"/>
                        <a14:backgroundMark x1="80208" y1="6250" x2="78125" y2="31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02344" y="2242973"/>
            <a:ext cx="2084613" cy="20846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DB4A55-DD15-4A5B-A1A1-8D69A23906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375" b="98958" l="9375" r="88542">
                        <a14:foregroundMark x1="47917" y1="67708" x2="27083" y2="97917"/>
                        <a14:foregroundMark x1="27083" y1="97917" x2="27083" y2="97917"/>
                        <a14:foregroundMark x1="44792" y1="78125" x2="71875" y2="94792"/>
                        <a14:foregroundMark x1="68750" y1="83333" x2="88542" y2="96875"/>
                        <a14:foregroundMark x1="39583" y1="79167" x2="22917" y2="98958"/>
                        <a14:foregroundMark x1="33333" y1="90625" x2="33333" y2="93750"/>
                        <a14:foregroundMark x1="33333" y1="82292" x2="12500" y2="91667"/>
                        <a14:foregroundMark x1="42708" y1="26042" x2="59375" y2="47917"/>
                        <a14:foregroundMark x1="54167" y1="28125" x2="59375" y2="54167"/>
                        <a14:foregroundMark x1="25000" y1="72917" x2="22917" y2="98958"/>
                        <a14:foregroundMark x1="22917" y1="98958" x2="22917" y2="989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42208" y="2242973"/>
            <a:ext cx="2084613" cy="20846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674792A-584A-4DE4-BED6-3D1749FF154C}"/>
              </a:ext>
            </a:extLst>
          </p:cNvPr>
          <p:cNvSpPr txBox="1"/>
          <p:nvPr/>
        </p:nvSpPr>
        <p:spPr>
          <a:xfrm>
            <a:off x="6345587" y="4644597"/>
            <a:ext cx="239812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Vanesa Kardzheva</a:t>
            </a:r>
            <a:endParaRPr lang="bg-BG" sz="3200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EE4F8C-062D-4A73-BC15-E6B740745204}"/>
              </a:ext>
            </a:extLst>
          </p:cNvPr>
          <p:cNvSpPr txBox="1"/>
          <p:nvPr/>
        </p:nvSpPr>
        <p:spPr>
          <a:xfrm>
            <a:off x="8641320" y="4596360"/>
            <a:ext cx="348638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Elena </a:t>
            </a:r>
            <a:r>
              <a:rPr lang="en-US" sz="3200" b="1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Keserdzhieva</a:t>
            </a:r>
            <a:endParaRPr lang="bg-BG" sz="3200" b="1" kern="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1194209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600" y="461533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Design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9CB2472A-2EC3-4C25-B488-F15A7C21BD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24"/>
          <a:stretch/>
        </p:blipFill>
        <p:spPr bwMode="auto">
          <a:xfrm>
            <a:off x="1062768" y="1319934"/>
            <a:ext cx="3035397" cy="42181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B7A583-D02A-45DB-83B4-6EC4DE5A42E3}"/>
              </a:ext>
            </a:extLst>
          </p:cNvPr>
          <p:cNvSpPr txBox="1"/>
          <p:nvPr/>
        </p:nvSpPr>
        <p:spPr>
          <a:xfrm>
            <a:off x="1193090" y="5750467"/>
            <a:ext cx="29050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Color scheme</a:t>
            </a:r>
            <a:endParaRPr lang="bg-BG" sz="3200" dirty="0"/>
          </a:p>
        </p:txBody>
      </p:sp>
      <p:pic>
        <p:nvPicPr>
          <p:cNvPr id="3078" name="Picture 6" descr="Image">
            <a:extLst>
              <a:ext uri="{FF2B5EF4-FFF2-40B4-BE49-F238E27FC236}">
                <a16:creationId xmlns:a16="http://schemas.microsoft.com/office/drawing/2014/main" id="{B70A5ABA-3982-4EE0-82BB-91B95DD28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676" y="1495426"/>
            <a:ext cx="6970322" cy="359130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7E78E8-619C-4018-9F59-6EC4E2287A35}"/>
              </a:ext>
            </a:extLst>
          </p:cNvPr>
          <p:cNvSpPr txBox="1"/>
          <p:nvPr/>
        </p:nvSpPr>
        <p:spPr>
          <a:xfrm>
            <a:off x="6981453" y="5165692"/>
            <a:ext cx="2224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War game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3476481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3"/>
          <p:cNvSpPr txBox="1">
            <a:spLocks noGrp="1"/>
          </p:cNvSpPr>
          <p:nvPr>
            <p:ph type="title"/>
          </p:nvPr>
        </p:nvSpPr>
        <p:spPr>
          <a:xfrm>
            <a:off x="2746921" y="948967"/>
            <a:ext cx="6899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dirty="0">
                <a:latin typeface="Aharoni" panose="02010803020104030203" pitchFamily="2" charset="-79"/>
                <a:cs typeface="Aharoni" panose="02010803020104030203" pitchFamily="2" charset="-79"/>
              </a:rPr>
              <a:t>Stages of realization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12" name="Google Shape;912;p43"/>
          <p:cNvSpPr/>
          <p:nvPr/>
        </p:nvSpPr>
        <p:spPr>
          <a:xfrm>
            <a:off x="1144334" y="3984170"/>
            <a:ext cx="9717077" cy="32508"/>
          </a:xfrm>
          <a:custGeom>
            <a:avLst/>
            <a:gdLst/>
            <a:ahLst/>
            <a:cxnLst/>
            <a:rect l="l" t="t" r="r" b="b"/>
            <a:pathLst>
              <a:path w="79211" h="265" extrusionOk="0">
                <a:moveTo>
                  <a:pt x="10307" y="1"/>
                </a:moveTo>
                <a:cubicBezTo>
                  <a:pt x="7934" y="1"/>
                  <a:pt x="5561" y="2"/>
                  <a:pt x="3189" y="5"/>
                </a:cubicBezTo>
                <a:cubicBezTo>
                  <a:pt x="5" y="9"/>
                  <a:pt x="1" y="247"/>
                  <a:pt x="3189" y="255"/>
                </a:cubicBezTo>
                <a:cubicBezTo>
                  <a:pt x="9147" y="262"/>
                  <a:pt x="15117" y="265"/>
                  <a:pt x="21093" y="265"/>
                </a:cubicBezTo>
                <a:cubicBezTo>
                  <a:pt x="40419" y="265"/>
                  <a:pt x="59807" y="232"/>
                  <a:pt x="79054" y="185"/>
                </a:cubicBezTo>
                <a:cubicBezTo>
                  <a:pt x="79210" y="185"/>
                  <a:pt x="79210" y="173"/>
                  <a:pt x="79054" y="173"/>
                </a:cubicBezTo>
                <a:cubicBezTo>
                  <a:pt x="56215" y="117"/>
                  <a:pt x="33217" y="1"/>
                  <a:pt x="1030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3" name="Google Shape;913;p43"/>
          <p:cNvSpPr/>
          <p:nvPr/>
        </p:nvSpPr>
        <p:spPr>
          <a:xfrm>
            <a:off x="2056905" y="3544393"/>
            <a:ext cx="37784" cy="455977"/>
          </a:xfrm>
          <a:custGeom>
            <a:avLst/>
            <a:gdLst/>
            <a:ahLst/>
            <a:cxnLst/>
            <a:rect l="l" t="t" r="r" b="b"/>
            <a:pathLst>
              <a:path w="308" h="3717" extrusionOk="0">
                <a:moveTo>
                  <a:pt x="203" y="0"/>
                </a:moveTo>
                <a:cubicBezTo>
                  <a:pt x="200" y="0"/>
                  <a:pt x="197" y="1"/>
                  <a:pt x="197" y="3"/>
                </a:cubicBezTo>
                <a:cubicBezTo>
                  <a:pt x="131" y="1201"/>
                  <a:pt x="0" y="2408"/>
                  <a:pt x="29" y="3606"/>
                </a:cubicBezTo>
                <a:cubicBezTo>
                  <a:pt x="31" y="3680"/>
                  <a:pt x="91" y="3717"/>
                  <a:pt x="152" y="3717"/>
                </a:cubicBezTo>
                <a:cubicBezTo>
                  <a:pt x="212" y="3717"/>
                  <a:pt x="273" y="3680"/>
                  <a:pt x="275" y="3606"/>
                </a:cubicBezTo>
                <a:cubicBezTo>
                  <a:pt x="308" y="2408"/>
                  <a:pt x="271" y="1201"/>
                  <a:pt x="209" y="3"/>
                </a:cubicBezTo>
                <a:cubicBezTo>
                  <a:pt x="209" y="1"/>
                  <a:pt x="206" y="0"/>
                  <a:pt x="203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4" name="Google Shape;914;p43"/>
          <p:cNvSpPr/>
          <p:nvPr/>
        </p:nvSpPr>
        <p:spPr>
          <a:xfrm>
            <a:off x="1242365" y="2992179"/>
            <a:ext cx="1965585" cy="568169"/>
          </a:xfrm>
          <a:custGeom>
            <a:avLst/>
            <a:gdLst/>
            <a:ahLst/>
            <a:cxnLst/>
            <a:rect l="l" t="t" r="r" b="b"/>
            <a:pathLst>
              <a:path w="13775" h="4267" extrusionOk="0">
                <a:moveTo>
                  <a:pt x="13575" y="156"/>
                </a:moveTo>
                <a:cubicBezTo>
                  <a:pt x="13579" y="1469"/>
                  <a:pt x="13587" y="2774"/>
                  <a:pt x="13595" y="4083"/>
                </a:cubicBezTo>
                <a:cubicBezTo>
                  <a:pt x="13595" y="4090"/>
                  <a:pt x="13595" y="4096"/>
                  <a:pt x="13595" y="4101"/>
                </a:cubicBezTo>
                <a:lnTo>
                  <a:pt x="13595" y="4101"/>
                </a:lnTo>
                <a:cubicBezTo>
                  <a:pt x="13474" y="4056"/>
                  <a:pt x="13133" y="4019"/>
                  <a:pt x="12573" y="4017"/>
                </a:cubicBezTo>
                <a:lnTo>
                  <a:pt x="6345" y="4005"/>
                </a:lnTo>
                <a:lnTo>
                  <a:pt x="235" y="4005"/>
                </a:lnTo>
                <a:lnTo>
                  <a:pt x="227" y="205"/>
                </a:lnTo>
                <a:lnTo>
                  <a:pt x="6882" y="185"/>
                </a:lnTo>
                <a:lnTo>
                  <a:pt x="13575" y="156"/>
                </a:lnTo>
                <a:close/>
                <a:moveTo>
                  <a:pt x="26" y="0"/>
                </a:moveTo>
                <a:cubicBezTo>
                  <a:pt x="17" y="1416"/>
                  <a:pt x="9" y="2827"/>
                  <a:pt x="1" y="4239"/>
                </a:cubicBezTo>
                <a:lnTo>
                  <a:pt x="6345" y="4263"/>
                </a:lnTo>
                <a:cubicBezTo>
                  <a:pt x="7383" y="4265"/>
                  <a:pt x="8421" y="4266"/>
                  <a:pt x="9459" y="4266"/>
                </a:cubicBezTo>
                <a:cubicBezTo>
                  <a:pt x="10497" y="4266"/>
                  <a:pt x="11535" y="4265"/>
                  <a:pt x="12573" y="4263"/>
                </a:cubicBezTo>
                <a:cubicBezTo>
                  <a:pt x="13431" y="4261"/>
                  <a:pt x="13775" y="4174"/>
                  <a:pt x="13603" y="4104"/>
                </a:cubicBezTo>
                <a:lnTo>
                  <a:pt x="13603" y="4104"/>
                </a:lnTo>
                <a:cubicBezTo>
                  <a:pt x="13603" y="4098"/>
                  <a:pt x="13603" y="4091"/>
                  <a:pt x="13603" y="4083"/>
                </a:cubicBezTo>
                <a:cubicBezTo>
                  <a:pt x="13616" y="2758"/>
                  <a:pt x="13624" y="1428"/>
                  <a:pt x="13628" y="99"/>
                </a:cubicBezTo>
                <a:lnTo>
                  <a:pt x="26" y="0"/>
                </a:ln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5" name="Google Shape;915;p43"/>
          <p:cNvSpPr/>
          <p:nvPr/>
        </p:nvSpPr>
        <p:spPr>
          <a:xfrm>
            <a:off x="9358545" y="3561636"/>
            <a:ext cx="37907" cy="455977"/>
          </a:xfrm>
          <a:custGeom>
            <a:avLst/>
            <a:gdLst/>
            <a:ahLst/>
            <a:cxnLst/>
            <a:rect l="l" t="t" r="r" b="b"/>
            <a:pathLst>
              <a:path w="309" h="3717" extrusionOk="0">
                <a:moveTo>
                  <a:pt x="204" y="0"/>
                </a:moveTo>
                <a:cubicBezTo>
                  <a:pt x="201" y="0"/>
                  <a:pt x="198" y="1"/>
                  <a:pt x="198" y="3"/>
                </a:cubicBezTo>
                <a:cubicBezTo>
                  <a:pt x="136" y="1201"/>
                  <a:pt x="1" y="2408"/>
                  <a:pt x="30" y="3606"/>
                </a:cubicBezTo>
                <a:cubicBezTo>
                  <a:pt x="32" y="3680"/>
                  <a:pt x="93" y="3717"/>
                  <a:pt x="155" y="3717"/>
                </a:cubicBezTo>
                <a:cubicBezTo>
                  <a:pt x="216" y="3717"/>
                  <a:pt x="278" y="3680"/>
                  <a:pt x="280" y="3606"/>
                </a:cubicBezTo>
                <a:cubicBezTo>
                  <a:pt x="309" y="2408"/>
                  <a:pt x="272" y="1201"/>
                  <a:pt x="210" y="3"/>
                </a:cubicBezTo>
                <a:cubicBezTo>
                  <a:pt x="210" y="1"/>
                  <a:pt x="207" y="0"/>
                  <a:pt x="204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6" name="Google Shape;916;p43"/>
          <p:cNvSpPr/>
          <p:nvPr/>
        </p:nvSpPr>
        <p:spPr>
          <a:xfrm>
            <a:off x="8191306" y="3008389"/>
            <a:ext cx="2670105" cy="539600"/>
          </a:xfrm>
          <a:custGeom>
            <a:avLst/>
            <a:gdLst/>
            <a:ahLst/>
            <a:cxnLst/>
            <a:rect l="l" t="t" r="r" b="b"/>
            <a:pathLst>
              <a:path w="13809" h="4339" extrusionOk="0">
                <a:moveTo>
                  <a:pt x="214" y="206"/>
                </a:moveTo>
                <a:lnTo>
                  <a:pt x="9549" y="255"/>
                </a:lnTo>
                <a:lnTo>
                  <a:pt x="13538" y="276"/>
                </a:lnTo>
                <a:lnTo>
                  <a:pt x="13538" y="329"/>
                </a:lnTo>
                <a:lnTo>
                  <a:pt x="13538" y="518"/>
                </a:lnTo>
                <a:lnTo>
                  <a:pt x="13538" y="899"/>
                </a:lnTo>
                <a:cubicBezTo>
                  <a:pt x="13533" y="1905"/>
                  <a:pt x="13513" y="2890"/>
                  <a:pt x="13591" y="3792"/>
                </a:cubicBezTo>
                <a:cubicBezTo>
                  <a:pt x="13602" y="3939"/>
                  <a:pt x="13618" y="4041"/>
                  <a:pt x="13636" y="4105"/>
                </a:cubicBezTo>
                <a:lnTo>
                  <a:pt x="13636" y="4105"/>
                </a:lnTo>
                <a:cubicBezTo>
                  <a:pt x="13625" y="4105"/>
                  <a:pt x="13612" y="4104"/>
                  <a:pt x="13599" y="4104"/>
                </a:cubicBezTo>
                <a:cubicBezTo>
                  <a:pt x="11351" y="4121"/>
                  <a:pt x="9110" y="4129"/>
                  <a:pt x="6870" y="4133"/>
                </a:cubicBezTo>
                <a:lnTo>
                  <a:pt x="3509" y="4133"/>
                </a:lnTo>
                <a:lnTo>
                  <a:pt x="202" y="4125"/>
                </a:lnTo>
                <a:cubicBezTo>
                  <a:pt x="206" y="2828"/>
                  <a:pt x="210" y="1527"/>
                  <a:pt x="214" y="222"/>
                </a:cubicBezTo>
                <a:lnTo>
                  <a:pt x="214" y="206"/>
                </a:lnTo>
                <a:close/>
                <a:moveTo>
                  <a:pt x="9" y="1"/>
                </a:moveTo>
                <a:lnTo>
                  <a:pt x="9" y="1568"/>
                </a:lnTo>
                <a:cubicBezTo>
                  <a:pt x="9" y="2471"/>
                  <a:pt x="5" y="3390"/>
                  <a:pt x="1" y="4326"/>
                </a:cubicBezTo>
                <a:lnTo>
                  <a:pt x="3587" y="4338"/>
                </a:lnTo>
                <a:cubicBezTo>
                  <a:pt x="4744" y="4338"/>
                  <a:pt x="5905" y="4338"/>
                  <a:pt x="7050" y="4326"/>
                </a:cubicBezTo>
                <a:cubicBezTo>
                  <a:pt x="9344" y="4305"/>
                  <a:pt x="11584" y="4252"/>
                  <a:pt x="13640" y="4125"/>
                </a:cubicBezTo>
                <a:cubicBezTo>
                  <a:pt x="13641" y="4125"/>
                  <a:pt x="13641" y="4125"/>
                  <a:pt x="13641" y="4125"/>
                </a:cubicBezTo>
                <a:lnTo>
                  <a:pt x="13641" y="4125"/>
                </a:lnTo>
                <a:cubicBezTo>
                  <a:pt x="13655" y="4167"/>
                  <a:pt x="13671" y="4187"/>
                  <a:pt x="13686" y="4187"/>
                </a:cubicBezTo>
                <a:cubicBezTo>
                  <a:pt x="13746" y="4187"/>
                  <a:pt x="13808" y="3875"/>
                  <a:pt x="13808" y="3370"/>
                </a:cubicBezTo>
                <a:cubicBezTo>
                  <a:pt x="13808" y="2249"/>
                  <a:pt x="13804" y="1133"/>
                  <a:pt x="13804" y="13"/>
                </a:cubicBezTo>
                <a:lnTo>
                  <a:pt x="9" y="1"/>
                </a:ln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7" name="Google Shape;917;p43"/>
          <p:cNvSpPr/>
          <p:nvPr/>
        </p:nvSpPr>
        <p:spPr>
          <a:xfrm>
            <a:off x="3858358" y="4011506"/>
            <a:ext cx="38397" cy="456223"/>
          </a:xfrm>
          <a:custGeom>
            <a:avLst/>
            <a:gdLst/>
            <a:ahLst/>
            <a:cxnLst/>
            <a:rect l="l" t="t" r="r" b="b"/>
            <a:pathLst>
              <a:path w="313" h="3719" extrusionOk="0">
                <a:moveTo>
                  <a:pt x="158" y="0"/>
                </a:moveTo>
                <a:cubicBezTo>
                  <a:pt x="97" y="0"/>
                  <a:pt x="35" y="38"/>
                  <a:pt x="33" y="114"/>
                </a:cubicBezTo>
                <a:cubicBezTo>
                  <a:pt x="0" y="1308"/>
                  <a:pt x="37" y="2514"/>
                  <a:pt x="99" y="3713"/>
                </a:cubicBezTo>
                <a:cubicBezTo>
                  <a:pt x="99" y="3717"/>
                  <a:pt x="102" y="3719"/>
                  <a:pt x="105" y="3719"/>
                </a:cubicBezTo>
                <a:cubicBezTo>
                  <a:pt x="108" y="3719"/>
                  <a:pt x="111" y="3717"/>
                  <a:pt x="111" y="3713"/>
                </a:cubicBezTo>
                <a:cubicBezTo>
                  <a:pt x="177" y="2514"/>
                  <a:pt x="312" y="1312"/>
                  <a:pt x="283" y="114"/>
                </a:cubicBezTo>
                <a:cubicBezTo>
                  <a:pt x="281" y="38"/>
                  <a:pt x="220" y="0"/>
                  <a:pt x="158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8" name="Google Shape;918;p43"/>
          <p:cNvSpPr/>
          <p:nvPr/>
        </p:nvSpPr>
        <p:spPr>
          <a:xfrm>
            <a:off x="2465411" y="4495853"/>
            <a:ext cx="2870512" cy="1138288"/>
          </a:xfrm>
          <a:custGeom>
            <a:avLst/>
            <a:gdLst/>
            <a:ahLst/>
            <a:cxnLst/>
            <a:rect l="l" t="t" r="r" b="b"/>
            <a:pathLst>
              <a:path w="13751" h="4320" extrusionOk="0">
                <a:moveTo>
                  <a:pt x="8437" y="1"/>
                </a:moveTo>
                <a:cubicBezTo>
                  <a:pt x="7953" y="1"/>
                  <a:pt x="7525" y="11"/>
                  <a:pt x="7157" y="11"/>
                </a:cubicBezTo>
                <a:lnTo>
                  <a:pt x="5171" y="15"/>
                </a:lnTo>
                <a:cubicBezTo>
                  <a:pt x="4773" y="15"/>
                  <a:pt x="4404" y="24"/>
                  <a:pt x="4067" y="32"/>
                </a:cubicBezTo>
                <a:cubicBezTo>
                  <a:pt x="3731" y="40"/>
                  <a:pt x="3439" y="40"/>
                  <a:pt x="3123" y="44"/>
                </a:cubicBezTo>
                <a:lnTo>
                  <a:pt x="2262" y="52"/>
                </a:lnTo>
                <a:lnTo>
                  <a:pt x="1876" y="61"/>
                </a:lnTo>
                <a:lnTo>
                  <a:pt x="1708" y="65"/>
                </a:lnTo>
                <a:lnTo>
                  <a:pt x="1556" y="65"/>
                </a:lnTo>
                <a:cubicBezTo>
                  <a:pt x="1351" y="65"/>
                  <a:pt x="1155" y="64"/>
                  <a:pt x="978" y="64"/>
                </a:cubicBezTo>
                <a:cubicBezTo>
                  <a:pt x="801" y="64"/>
                  <a:pt x="643" y="65"/>
                  <a:pt x="514" y="69"/>
                </a:cubicBezTo>
                <a:cubicBezTo>
                  <a:pt x="255" y="77"/>
                  <a:pt x="116" y="97"/>
                  <a:pt x="116" y="114"/>
                </a:cubicBezTo>
                <a:cubicBezTo>
                  <a:pt x="120" y="134"/>
                  <a:pt x="243" y="155"/>
                  <a:pt x="473" y="180"/>
                </a:cubicBezTo>
                <a:cubicBezTo>
                  <a:pt x="702" y="200"/>
                  <a:pt x="1027" y="237"/>
                  <a:pt x="1498" y="262"/>
                </a:cubicBezTo>
                <a:lnTo>
                  <a:pt x="1683" y="270"/>
                </a:lnTo>
                <a:lnTo>
                  <a:pt x="1876" y="278"/>
                </a:lnTo>
                <a:lnTo>
                  <a:pt x="2262" y="286"/>
                </a:lnTo>
                <a:lnTo>
                  <a:pt x="3123" y="303"/>
                </a:lnTo>
                <a:cubicBezTo>
                  <a:pt x="3323" y="303"/>
                  <a:pt x="3548" y="304"/>
                  <a:pt x="3780" y="304"/>
                </a:cubicBezTo>
                <a:cubicBezTo>
                  <a:pt x="3895" y="304"/>
                  <a:pt x="4012" y="304"/>
                  <a:pt x="4129" y="303"/>
                </a:cubicBezTo>
                <a:cubicBezTo>
                  <a:pt x="4477" y="303"/>
                  <a:pt x="4826" y="294"/>
                  <a:pt x="5171" y="294"/>
                </a:cubicBezTo>
                <a:lnTo>
                  <a:pt x="7210" y="282"/>
                </a:lnTo>
                <a:cubicBezTo>
                  <a:pt x="7657" y="275"/>
                  <a:pt x="8129" y="261"/>
                  <a:pt x="8622" y="261"/>
                </a:cubicBezTo>
                <a:cubicBezTo>
                  <a:pt x="8682" y="261"/>
                  <a:pt x="8742" y="261"/>
                  <a:pt x="8802" y="262"/>
                </a:cubicBezTo>
                <a:lnTo>
                  <a:pt x="9738" y="274"/>
                </a:lnTo>
                <a:cubicBezTo>
                  <a:pt x="9838" y="275"/>
                  <a:pt x="9939" y="276"/>
                  <a:pt x="10042" y="276"/>
                </a:cubicBezTo>
                <a:cubicBezTo>
                  <a:pt x="10291" y="276"/>
                  <a:pt x="10547" y="273"/>
                  <a:pt x="10796" y="270"/>
                </a:cubicBezTo>
                <a:cubicBezTo>
                  <a:pt x="11149" y="262"/>
                  <a:pt x="11502" y="253"/>
                  <a:pt x="11851" y="253"/>
                </a:cubicBezTo>
                <a:cubicBezTo>
                  <a:pt x="12171" y="253"/>
                  <a:pt x="12528" y="266"/>
                  <a:pt x="12930" y="278"/>
                </a:cubicBezTo>
                <a:lnTo>
                  <a:pt x="13238" y="282"/>
                </a:lnTo>
                <a:lnTo>
                  <a:pt x="13533" y="282"/>
                </a:lnTo>
                <a:lnTo>
                  <a:pt x="13533" y="303"/>
                </a:lnTo>
                <a:lnTo>
                  <a:pt x="13533" y="397"/>
                </a:lnTo>
                <a:lnTo>
                  <a:pt x="13533" y="647"/>
                </a:lnTo>
                <a:cubicBezTo>
                  <a:pt x="13537" y="1045"/>
                  <a:pt x="13537" y="1452"/>
                  <a:pt x="13542" y="1866"/>
                </a:cubicBezTo>
                <a:cubicBezTo>
                  <a:pt x="13546" y="2276"/>
                  <a:pt x="13546" y="2695"/>
                  <a:pt x="13550" y="3113"/>
                </a:cubicBezTo>
                <a:cubicBezTo>
                  <a:pt x="13550" y="3323"/>
                  <a:pt x="13554" y="3544"/>
                  <a:pt x="13554" y="3758"/>
                </a:cubicBezTo>
                <a:lnTo>
                  <a:pt x="13558" y="3979"/>
                </a:lnTo>
                <a:lnTo>
                  <a:pt x="13558" y="4037"/>
                </a:lnTo>
                <a:lnTo>
                  <a:pt x="13558" y="4065"/>
                </a:lnTo>
                <a:lnTo>
                  <a:pt x="13558" y="4102"/>
                </a:lnTo>
                <a:lnTo>
                  <a:pt x="13459" y="4102"/>
                </a:lnTo>
                <a:lnTo>
                  <a:pt x="12832" y="4110"/>
                </a:lnTo>
                <a:lnTo>
                  <a:pt x="12192" y="4110"/>
                </a:lnTo>
                <a:lnTo>
                  <a:pt x="10899" y="4115"/>
                </a:lnTo>
                <a:lnTo>
                  <a:pt x="9479" y="4119"/>
                </a:lnTo>
                <a:lnTo>
                  <a:pt x="8076" y="4127"/>
                </a:lnTo>
                <a:cubicBezTo>
                  <a:pt x="7984" y="4128"/>
                  <a:pt x="7892" y="4128"/>
                  <a:pt x="7800" y="4128"/>
                </a:cubicBezTo>
                <a:cubicBezTo>
                  <a:pt x="7433" y="4128"/>
                  <a:pt x="7067" y="4123"/>
                  <a:pt x="6706" y="4123"/>
                </a:cubicBezTo>
                <a:lnTo>
                  <a:pt x="6028" y="4119"/>
                </a:lnTo>
                <a:cubicBezTo>
                  <a:pt x="5799" y="4119"/>
                  <a:pt x="5573" y="4123"/>
                  <a:pt x="5351" y="4127"/>
                </a:cubicBezTo>
                <a:cubicBezTo>
                  <a:pt x="5076" y="4132"/>
                  <a:pt x="4809" y="4137"/>
                  <a:pt x="4553" y="4137"/>
                </a:cubicBezTo>
                <a:cubicBezTo>
                  <a:pt x="4404" y="4137"/>
                  <a:pt x="4258" y="4136"/>
                  <a:pt x="4116" y="4131"/>
                </a:cubicBezTo>
                <a:cubicBezTo>
                  <a:pt x="3718" y="4123"/>
                  <a:pt x="3308" y="4098"/>
                  <a:pt x="2881" y="4094"/>
                </a:cubicBezTo>
                <a:cubicBezTo>
                  <a:pt x="2455" y="4094"/>
                  <a:pt x="2069" y="4098"/>
                  <a:pt x="1700" y="4106"/>
                </a:cubicBezTo>
                <a:cubicBezTo>
                  <a:pt x="1515" y="4110"/>
                  <a:pt x="1338" y="4110"/>
                  <a:pt x="1166" y="4110"/>
                </a:cubicBezTo>
                <a:lnTo>
                  <a:pt x="206" y="4110"/>
                </a:lnTo>
                <a:lnTo>
                  <a:pt x="206" y="2847"/>
                </a:lnTo>
                <a:cubicBezTo>
                  <a:pt x="206" y="2289"/>
                  <a:pt x="202" y="1800"/>
                  <a:pt x="198" y="1415"/>
                </a:cubicBezTo>
                <a:cubicBezTo>
                  <a:pt x="194" y="1025"/>
                  <a:pt x="190" y="705"/>
                  <a:pt x="177" y="483"/>
                </a:cubicBezTo>
                <a:cubicBezTo>
                  <a:pt x="161" y="266"/>
                  <a:pt x="140" y="147"/>
                  <a:pt x="116" y="147"/>
                </a:cubicBezTo>
                <a:cubicBezTo>
                  <a:pt x="91" y="147"/>
                  <a:pt x="75" y="262"/>
                  <a:pt x="58" y="467"/>
                </a:cubicBezTo>
                <a:cubicBezTo>
                  <a:pt x="42" y="672"/>
                  <a:pt x="25" y="980"/>
                  <a:pt x="17" y="1390"/>
                </a:cubicBezTo>
                <a:cubicBezTo>
                  <a:pt x="5" y="1813"/>
                  <a:pt x="5" y="2297"/>
                  <a:pt x="1" y="2859"/>
                </a:cubicBezTo>
                <a:lnTo>
                  <a:pt x="1" y="3491"/>
                </a:lnTo>
                <a:cubicBezTo>
                  <a:pt x="5" y="3749"/>
                  <a:pt x="5" y="4024"/>
                  <a:pt x="5" y="4320"/>
                </a:cubicBezTo>
                <a:lnTo>
                  <a:pt x="678" y="4316"/>
                </a:lnTo>
                <a:lnTo>
                  <a:pt x="1215" y="4312"/>
                </a:lnTo>
                <a:cubicBezTo>
                  <a:pt x="1408" y="4312"/>
                  <a:pt x="1597" y="4307"/>
                  <a:pt x="1790" y="4303"/>
                </a:cubicBezTo>
                <a:cubicBezTo>
                  <a:pt x="2112" y="4296"/>
                  <a:pt x="2444" y="4286"/>
                  <a:pt x="2763" y="4286"/>
                </a:cubicBezTo>
                <a:cubicBezTo>
                  <a:pt x="2814" y="4286"/>
                  <a:pt x="2864" y="4286"/>
                  <a:pt x="2914" y="4287"/>
                </a:cubicBezTo>
                <a:cubicBezTo>
                  <a:pt x="3279" y="4287"/>
                  <a:pt x="3686" y="4303"/>
                  <a:pt x="4133" y="4312"/>
                </a:cubicBezTo>
                <a:cubicBezTo>
                  <a:pt x="4221" y="4313"/>
                  <a:pt x="4309" y="4314"/>
                  <a:pt x="4396" y="4314"/>
                </a:cubicBezTo>
                <a:cubicBezTo>
                  <a:pt x="4765" y="4314"/>
                  <a:pt x="5123" y="4302"/>
                  <a:pt x="5475" y="4295"/>
                </a:cubicBezTo>
                <a:cubicBezTo>
                  <a:pt x="5688" y="4287"/>
                  <a:pt x="5901" y="4283"/>
                  <a:pt x="6115" y="4283"/>
                </a:cubicBezTo>
                <a:lnTo>
                  <a:pt x="6788" y="4283"/>
                </a:lnTo>
                <a:cubicBezTo>
                  <a:pt x="7091" y="4283"/>
                  <a:pt x="7399" y="4285"/>
                  <a:pt x="7706" y="4285"/>
                </a:cubicBezTo>
                <a:cubicBezTo>
                  <a:pt x="7859" y="4285"/>
                  <a:pt x="8013" y="4284"/>
                  <a:pt x="8166" y="4283"/>
                </a:cubicBezTo>
                <a:lnTo>
                  <a:pt x="9574" y="4279"/>
                </a:lnTo>
                <a:lnTo>
                  <a:pt x="10993" y="4283"/>
                </a:lnTo>
                <a:lnTo>
                  <a:pt x="12286" y="4291"/>
                </a:lnTo>
                <a:lnTo>
                  <a:pt x="12930" y="4295"/>
                </a:lnTo>
                <a:lnTo>
                  <a:pt x="13751" y="4295"/>
                </a:lnTo>
                <a:lnTo>
                  <a:pt x="13747" y="3655"/>
                </a:lnTo>
                <a:lnTo>
                  <a:pt x="13747" y="3035"/>
                </a:lnTo>
                <a:cubicBezTo>
                  <a:pt x="13751" y="2617"/>
                  <a:pt x="13751" y="2202"/>
                  <a:pt x="13751" y="1792"/>
                </a:cubicBezTo>
                <a:lnTo>
                  <a:pt x="13751" y="578"/>
                </a:lnTo>
                <a:lnTo>
                  <a:pt x="13751" y="61"/>
                </a:lnTo>
                <a:lnTo>
                  <a:pt x="13492" y="61"/>
                </a:lnTo>
                <a:cubicBezTo>
                  <a:pt x="13324" y="61"/>
                  <a:pt x="13148" y="56"/>
                  <a:pt x="12963" y="48"/>
                </a:cubicBezTo>
                <a:cubicBezTo>
                  <a:pt x="12602" y="36"/>
                  <a:pt x="12200" y="15"/>
                  <a:pt x="11789" y="15"/>
                </a:cubicBezTo>
                <a:cubicBezTo>
                  <a:pt x="11404" y="15"/>
                  <a:pt x="11043" y="20"/>
                  <a:pt x="10702" y="24"/>
                </a:cubicBezTo>
                <a:cubicBezTo>
                  <a:pt x="10559" y="25"/>
                  <a:pt x="10424" y="26"/>
                  <a:pt x="10292" y="26"/>
                </a:cubicBezTo>
                <a:cubicBezTo>
                  <a:pt x="10105" y="26"/>
                  <a:pt x="9926" y="24"/>
                  <a:pt x="9746" y="20"/>
                </a:cubicBezTo>
                <a:lnTo>
                  <a:pt x="8810" y="3"/>
                </a:lnTo>
                <a:cubicBezTo>
                  <a:pt x="8682" y="1"/>
                  <a:pt x="8558" y="1"/>
                  <a:pt x="843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19" name="Google Shape;919;p43"/>
          <p:cNvSpPr/>
          <p:nvPr/>
        </p:nvSpPr>
        <p:spPr>
          <a:xfrm>
            <a:off x="7777901" y="3968253"/>
            <a:ext cx="37907" cy="456223"/>
          </a:xfrm>
          <a:custGeom>
            <a:avLst/>
            <a:gdLst/>
            <a:ahLst/>
            <a:cxnLst/>
            <a:rect l="l" t="t" r="r" b="b"/>
            <a:pathLst>
              <a:path w="309" h="3719" extrusionOk="0">
                <a:moveTo>
                  <a:pt x="156" y="0"/>
                </a:moveTo>
                <a:cubicBezTo>
                  <a:pt x="96" y="0"/>
                  <a:pt x="35" y="38"/>
                  <a:pt x="33" y="114"/>
                </a:cubicBezTo>
                <a:cubicBezTo>
                  <a:pt x="0" y="1312"/>
                  <a:pt x="37" y="2519"/>
                  <a:pt x="99" y="3713"/>
                </a:cubicBezTo>
                <a:cubicBezTo>
                  <a:pt x="99" y="3717"/>
                  <a:pt x="102" y="3719"/>
                  <a:pt x="105" y="3719"/>
                </a:cubicBezTo>
                <a:cubicBezTo>
                  <a:pt x="108" y="3719"/>
                  <a:pt x="111" y="3717"/>
                  <a:pt x="111" y="3713"/>
                </a:cubicBezTo>
                <a:cubicBezTo>
                  <a:pt x="173" y="2519"/>
                  <a:pt x="308" y="1312"/>
                  <a:pt x="279" y="114"/>
                </a:cubicBezTo>
                <a:cubicBezTo>
                  <a:pt x="277" y="38"/>
                  <a:pt x="217" y="0"/>
                  <a:pt x="156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20" name="Google Shape;920;p43"/>
          <p:cNvSpPr/>
          <p:nvPr/>
        </p:nvSpPr>
        <p:spPr>
          <a:xfrm>
            <a:off x="6791201" y="4471235"/>
            <a:ext cx="2078625" cy="1138288"/>
          </a:xfrm>
          <a:custGeom>
            <a:avLst/>
            <a:gdLst/>
            <a:ahLst/>
            <a:cxnLst/>
            <a:rect l="l" t="t" r="r" b="b"/>
            <a:pathLst>
              <a:path w="13801" h="4285" extrusionOk="0">
                <a:moveTo>
                  <a:pt x="13771" y="1"/>
                </a:moveTo>
                <a:lnTo>
                  <a:pt x="10386" y="34"/>
                </a:lnTo>
                <a:lnTo>
                  <a:pt x="7095" y="54"/>
                </a:lnTo>
                <a:cubicBezTo>
                  <a:pt x="6339" y="59"/>
                  <a:pt x="5581" y="61"/>
                  <a:pt x="4820" y="61"/>
                </a:cubicBezTo>
                <a:cubicBezTo>
                  <a:pt x="3377" y="61"/>
                  <a:pt x="1922" y="53"/>
                  <a:pt x="444" y="34"/>
                </a:cubicBezTo>
                <a:cubicBezTo>
                  <a:pt x="422" y="33"/>
                  <a:pt x="402" y="33"/>
                  <a:pt x="382" y="33"/>
                </a:cubicBezTo>
                <a:cubicBezTo>
                  <a:pt x="126" y="33"/>
                  <a:pt x="67" y="80"/>
                  <a:pt x="292" y="91"/>
                </a:cubicBezTo>
                <a:cubicBezTo>
                  <a:pt x="2007" y="195"/>
                  <a:pt x="4024" y="232"/>
                  <a:pt x="6115" y="232"/>
                </a:cubicBezTo>
                <a:cubicBezTo>
                  <a:pt x="6336" y="232"/>
                  <a:pt x="6557" y="232"/>
                  <a:pt x="6779" y="231"/>
                </a:cubicBezTo>
                <a:cubicBezTo>
                  <a:pt x="7945" y="231"/>
                  <a:pt x="9127" y="218"/>
                  <a:pt x="10292" y="206"/>
                </a:cubicBezTo>
                <a:lnTo>
                  <a:pt x="13607" y="165"/>
                </a:lnTo>
                <a:lnTo>
                  <a:pt x="13607" y="288"/>
                </a:lnTo>
                <a:lnTo>
                  <a:pt x="13607" y="497"/>
                </a:lnTo>
                <a:cubicBezTo>
                  <a:pt x="13607" y="637"/>
                  <a:pt x="13607" y="776"/>
                  <a:pt x="13607" y="912"/>
                </a:cubicBezTo>
                <a:cubicBezTo>
                  <a:pt x="13611" y="1187"/>
                  <a:pt x="13611" y="1458"/>
                  <a:pt x="13615" y="1724"/>
                </a:cubicBezTo>
                <a:cubicBezTo>
                  <a:pt x="13615" y="2500"/>
                  <a:pt x="13620" y="3279"/>
                  <a:pt x="13620" y="4063"/>
                </a:cubicBezTo>
                <a:lnTo>
                  <a:pt x="6919" y="4067"/>
                </a:lnTo>
                <a:lnTo>
                  <a:pt x="3530" y="4075"/>
                </a:lnTo>
                <a:lnTo>
                  <a:pt x="194" y="4088"/>
                </a:lnTo>
                <a:cubicBezTo>
                  <a:pt x="181" y="2922"/>
                  <a:pt x="173" y="1761"/>
                  <a:pt x="165" y="604"/>
                </a:cubicBezTo>
                <a:cubicBezTo>
                  <a:pt x="165" y="281"/>
                  <a:pt x="136" y="79"/>
                  <a:pt x="107" y="79"/>
                </a:cubicBezTo>
                <a:cubicBezTo>
                  <a:pt x="86" y="79"/>
                  <a:pt x="65" y="194"/>
                  <a:pt x="58" y="461"/>
                </a:cubicBezTo>
                <a:cubicBezTo>
                  <a:pt x="42" y="1064"/>
                  <a:pt x="30" y="1675"/>
                  <a:pt x="21" y="2286"/>
                </a:cubicBezTo>
                <a:cubicBezTo>
                  <a:pt x="17" y="2594"/>
                  <a:pt x="13" y="2898"/>
                  <a:pt x="9" y="3206"/>
                </a:cubicBezTo>
                <a:cubicBezTo>
                  <a:pt x="5" y="3563"/>
                  <a:pt x="5" y="3924"/>
                  <a:pt x="1" y="4281"/>
                </a:cubicBezTo>
                <a:lnTo>
                  <a:pt x="1453" y="4285"/>
                </a:lnTo>
                <a:lnTo>
                  <a:pt x="2754" y="4285"/>
                </a:lnTo>
                <a:lnTo>
                  <a:pt x="5364" y="4272"/>
                </a:lnTo>
                <a:lnTo>
                  <a:pt x="13800" y="4240"/>
                </a:lnTo>
                <a:cubicBezTo>
                  <a:pt x="13796" y="3731"/>
                  <a:pt x="13796" y="3226"/>
                  <a:pt x="13792" y="2721"/>
                </a:cubicBezTo>
                <a:cubicBezTo>
                  <a:pt x="13784" y="1806"/>
                  <a:pt x="13776" y="900"/>
                  <a:pt x="13771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21" name="Google Shape;921;p43"/>
          <p:cNvSpPr txBox="1"/>
          <p:nvPr/>
        </p:nvSpPr>
        <p:spPr>
          <a:xfrm>
            <a:off x="1380151" y="2856178"/>
            <a:ext cx="1618428" cy="56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Idea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2" name="Google Shape;922;p43"/>
          <p:cNvSpPr txBox="1"/>
          <p:nvPr/>
        </p:nvSpPr>
        <p:spPr>
          <a:xfrm>
            <a:off x="2657835" y="4388673"/>
            <a:ext cx="2491864" cy="134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Distribution of tasks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3" name="Google Shape;923;p43"/>
          <p:cNvSpPr txBox="1"/>
          <p:nvPr/>
        </p:nvSpPr>
        <p:spPr>
          <a:xfrm>
            <a:off x="8155357" y="2917944"/>
            <a:ext cx="2742001" cy="562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Presentation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4" name="Google Shape;924;p43"/>
          <p:cNvSpPr txBox="1"/>
          <p:nvPr/>
        </p:nvSpPr>
        <p:spPr>
          <a:xfrm>
            <a:off x="6249877" y="4339897"/>
            <a:ext cx="3131861" cy="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Finished product</a:t>
            </a:r>
            <a:endParaRPr sz="3200" kern="0" dirty="0">
              <a:solidFill>
                <a:schemeClr val="dk1"/>
              </a:solidFill>
              <a:latin typeface="Aharoni" panose="02010803020104030203" pitchFamily="2" charset="-79"/>
              <a:cs typeface="Aharoni" panose="02010803020104030203" pitchFamily="2" charset="-79"/>
              <a:sym typeface="Redressed"/>
            </a:endParaRPr>
          </a:p>
        </p:txBody>
      </p:sp>
      <p:sp>
        <p:nvSpPr>
          <p:cNvPr id="925" name="Google Shape;925;p43"/>
          <p:cNvSpPr/>
          <p:nvPr/>
        </p:nvSpPr>
        <p:spPr>
          <a:xfrm flipH="1">
            <a:off x="1144334" y="3984170"/>
            <a:ext cx="9717077" cy="32508"/>
          </a:xfrm>
          <a:custGeom>
            <a:avLst/>
            <a:gdLst/>
            <a:ahLst/>
            <a:cxnLst/>
            <a:rect l="l" t="t" r="r" b="b"/>
            <a:pathLst>
              <a:path w="79211" h="265" extrusionOk="0">
                <a:moveTo>
                  <a:pt x="10307" y="1"/>
                </a:moveTo>
                <a:cubicBezTo>
                  <a:pt x="7934" y="1"/>
                  <a:pt x="5561" y="2"/>
                  <a:pt x="3189" y="5"/>
                </a:cubicBezTo>
                <a:cubicBezTo>
                  <a:pt x="5" y="9"/>
                  <a:pt x="1" y="247"/>
                  <a:pt x="3189" y="255"/>
                </a:cubicBezTo>
                <a:cubicBezTo>
                  <a:pt x="9147" y="262"/>
                  <a:pt x="15117" y="265"/>
                  <a:pt x="21093" y="265"/>
                </a:cubicBezTo>
                <a:cubicBezTo>
                  <a:pt x="40419" y="265"/>
                  <a:pt x="59807" y="232"/>
                  <a:pt x="79054" y="185"/>
                </a:cubicBezTo>
                <a:cubicBezTo>
                  <a:pt x="79210" y="185"/>
                  <a:pt x="79210" y="173"/>
                  <a:pt x="79054" y="173"/>
                </a:cubicBezTo>
                <a:cubicBezTo>
                  <a:pt x="56215" y="117"/>
                  <a:pt x="33217" y="1"/>
                  <a:pt x="10307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7" name="Google Shape;915;p43">
            <a:extLst>
              <a:ext uri="{FF2B5EF4-FFF2-40B4-BE49-F238E27FC236}">
                <a16:creationId xmlns:a16="http://schemas.microsoft.com/office/drawing/2014/main" id="{C4A0C3E0-8D14-46F8-BDBA-DC085B7E2BAB}"/>
              </a:ext>
            </a:extLst>
          </p:cNvPr>
          <p:cNvSpPr/>
          <p:nvPr/>
        </p:nvSpPr>
        <p:spPr>
          <a:xfrm>
            <a:off x="5773997" y="3547300"/>
            <a:ext cx="37907" cy="455977"/>
          </a:xfrm>
          <a:custGeom>
            <a:avLst/>
            <a:gdLst/>
            <a:ahLst/>
            <a:cxnLst/>
            <a:rect l="l" t="t" r="r" b="b"/>
            <a:pathLst>
              <a:path w="309" h="3717" extrusionOk="0">
                <a:moveTo>
                  <a:pt x="204" y="0"/>
                </a:moveTo>
                <a:cubicBezTo>
                  <a:pt x="201" y="0"/>
                  <a:pt x="198" y="1"/>
                  <a:pt x="198" y="3"/>
                </a:cubicBezTo>
                <a:cubicBezTo>
                  <a:pt x="136" y="1201"/>
                  <a:pt x="1" y="2408"/>
                  <a:pt x="30" y="3606"/>
                </a:cubicBezTo>
                <a:cubicBezTo>
                  <a:pt x="32" y="3680"/>
                  <a:pt x="93" y="3717"/>
                  <a:pt x="155" y="3717"/>
                </a:cubicBezTo>
                <a:cubicBezTo>
                  <a:pt x="216" y="3717"/>
                  <a:pt x="278" y="3680"/>
                  <a:pt x="280" y="3606"/>
                </a:cubicBezTo>
                <a:cubicBezTo>
                  <a:pt x="309" y="2408"/>
                  <a:pt x="272" y="1201"/>
                  <a:pt x="210" y="3"/>
                </a:cubicBezTo>
                <a:cubicBezTo>
                  <a:pt x="210" y="1"/>
                  <a:pt x="207" y="0"/>
                  <a:pt x="204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Google Shape;916;p43">
            <a:extLst>
              <a:ext uri="{FF2B5EF4-FFF2-40B4-BE49-F238E27FC236}">
                <a16:creationId xmlns:a16="http://schemas.microsoft.com/office/drawing/2014/main" id="{DBB4D321-3775-47BC-A89F-1D3A3E8E027C}"/>
              </a:ext>
            </a:extLst>
          </p:cNvPr>
          <p:cNvSpPr/>
          <p:nvPr/>
        </p:nvSpPr>
        <p:spPr>
          <a:xfrm>
            <a:off x="4623086" y="2304486"/>
            <a:ext cx="2287189" cy="1229167"/>
          </a:xfrm>
          <a:custGeom>
            <a:avLst/>
            <a:gdLst/>
            <a:ahLst/>
            <a:cxnLst/>
            <a:rect l="l" t="t" r="r" b="b"/>
            <a:pathLst>
              <a:path w="13809" h="4339" extrusionOk="0">
                <a:moveTo>
                  <a:pt x="214" y="206"/>
                </a:moveTo>
                <a:lnTo>
                  <a:pt x="9549" y="255"/>
                </a:lnTo>
                <a:lnTo>
                  <a:pt x="13538" y="276"/>
                </a:lnTo>
                <a:lnTo>
                  <a:pt x="13538" y="329"/>
                </a:lnTo>
                <a:lnTo>
                  <a:pt x="13538" y="518"/>
                </a:lnTo>
                <a:lnTo>
                  <a:pt x="13538" y="899"/>
                </a:lnTo>
                <a:cubicBezTo>
                  <a:pt x="13533" y="1905"/>
                  <a:pt x="13513" y="2890"/>
                  <a:pt x="13591" y="3792"/>
                </a:cubicBezTo>
                <a:cubicBezTo>
                  <a:pt x="13602" y="3939"/>
                  <a:pt x="13618" y="4041"/>
                  <a:pt x="13636" y="4105"/>
                </a:cubicBezTo>
                <a:lnTo>
                  <a:pt x="13636" y="4105"/>
                </a:lnTo>
                <a:cubicBezTo>
                  <a:pt x="13625" y="4105"/>
                  <a:pt x="13612" y="4104"/>
                  <a:pt x="13599" y="4104"/>
                </a:cubicBezTo>
                <a:cubicBezTo>
                  <a:pt x="11351" y="4121"/>
                  <a:pt x="9110" y="4129"/>
                  <a:pt x="6870" y="4133"/>
                </a:cubicBezTo>
                <a:lnTo>
                  <a:pt x="3509" y="4133"/>
                </a:lnTo>
                <a:lnTo>
                  <a:pt x="202" y="4125"/>
                </a:lnTo>
                <a:cubicBezTo>
                  <a:pt x="206" y="2828"/>
                  <a:pt x="210" y="1527"/>
                  <a:pt x="214" y="222"/>
                </a:cubicBezTo>
                <a:lnTo>
                  <a:pt x="214" y="206"/>
                </a:lnTo>
                <a:close/>
                <a:moveTo>
                  <a:pt x="9" y="1"/>
                </a:moveTo>
                <a:lnTo>
                  <a:pt x="9" y="1568"/>
                </a:lnTo>
                <a:cubicBezTo>
                  <a:pt x="9" y="2471"/>
                  <a:pt x="5" y="3390"/>
                  <a:pt x="1" y="4326"/>
                </a:cubicBezTo>
                <a:lnTo>
                  <a:pt x="3587" y="4338"/>
                </a:lnTo>
                <a:cubicBezTo>
                  <a:pt x="4744" y="4338"/>
                  <a:pt x="5905" y="4338"/>
                  <a:pt x="7050" y="4326"/>
                </a:cubicBezTo>
                <a:cubicBezTo>
                  <a:pt x="9344" y="4305"/>
                  <a:pt x="11584" y="4252"/>
                  <a:pt x="13640" y="4125"/>
                </a:cubicBezTo>
                <a:cubicBezTo>
                  <a:pt x="13641" y="4125"/>
                  <a:pt x="13641" y="4125"/>
                  <a:pt x="13641" y="4125"/>
                </a:cubicBezTo>
                <a:lnTo>
                  <a:pt x="13641" y="4125"/>
                </a:lnTo>
                <a:cubicBezTo>
                  <a:pt x="13655" y="4167"/>
                  <a:pt x="13671" y="4187"/>
                  <a:pt x="13686" y="4187"/>
                </a:cubicBezTo>
                <a:cubicBezTo>
                  <a:pt x="13746" y="4187"/>
                  <a:pt x="13808" y="3875"/>
                  <a:pt x="13808" y="3370"/>
                </a:cubicBezTo>
                <a:cubicBezTo>
                  <a:pt x="13808" y="2249"/>
                  <a:pt x="13804" y="1133"/>
                  <a:pt x="13804" y="13"/>
                </a:cubicBezTo>
                <a:lnTo>
                  <a:pt x="9" y="1"/>
                </a:ln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923;p43">
            <a:extLst>
              <a:ext uri="{FF2B5EF4-FFF2-40B4-BE49-F238E27FC236}">
                <a16:creationId xmlns:a16="http://schemas.microsoft.com/office/drawing/2014/main" id="{07A2C543-FC5B-421A-8E72-4CEB0B808D9E}"/>
              </a:ext>
            </a:extLst>
          </p:cNvPr>
          <p:cNvSpPr txBox="1"/>
          <p:nvPr/>
        </p:nvSpPr>
        <p:spPr>
          <a:xfrm>
            <a:off x="4623086" y="2206366"/>
            <a:ext cx="2287189" cy="126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-US" sz="3200" kern="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Redressed"/>
              </a:rPr>
              <a:t>Testing the code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2580600" y="638001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Used technologies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050" name="Picture 2" descr="Discord Logo [New 2021] Download Vector">
            <a:extLst>
              <a:ext uri="{FF2B5EF4-FFF2-40B4-BE49-F238E27FC236}">
                <a16:creationId xmlns:a16="http://schemas.microsoft.com/office/drawing/2014/main" id="{C2353F1B-5454-4E46-A20F-D8447931E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446" y="4728220"/>
            <a:ext cx="1737360" cy="173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icrosoft Teams Logo, history, meaning, symbol, PNG">
            <a:extLst>
              <a:ext uri="{FF2B5EF4-FFF2-40B4-BE49-F238E27FC236}">
                <a16:creationId xmlns:a16="http://schemas.microsoft.com/office/drawing/2014/main" id="{5368D8F6-488A-4CAF-B75F-4F93135CB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0714" r="75089" b="29524"/>
          <a:stretch/>
        </p:blipFill>
        <p:spPr bwMode="auto">
          <a:xfrm>
            <a:off x="9611400" y="4755443"/>
            <a:ext cx="1737360" cy="155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Visual Studio Code Logo Vector (SVG, PDF, Ai, EPS, CDR) Free Download -  Logowik.com">
            <a:extLst>
              <a:ext uri="{FF2B5EF4-FFF2-40B4-BE49-F238E27FC236}">
                <a16:creationId xmlns:a16="http://schemas.microsoft.com/office/drawing/2014/main" id="{E291356B-EC20-435E-9DDD-19A4026C1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000" b="92923" l="9931" r="89954">
                        <a14:foregroundMark x1="69284" y1="11692" x2="69284" y2="10923"/>
                        <a14:foregroundMark x1="65935" y1="8615" x2="69169" y2="8000"/>
                        <a14:foregroundMark x1="62356" y1="88769" x2="68707" y2="91692"/>
                        <a14:foregroundMark x1="68707" y1="91692" x2="69284" y2="89231"/>
                        <a14:foregroundMark x1="65589" y1="89538" x2="66513" y2="929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846" y="1681925"/>
            <a:ext cx="2194560" cy="164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3A67BA-023A-4227-873C-E86D13C15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055" y="3001986"/>
            <a:ext cx="1645920" cy="1645920"/>
          </a:xfrm>
          <a:prstGeom prst="rect">
            <a:avLst/>
          </a:prstGeom>
        </p:spPr>
      </p:pic>
      <p:pic>
        <p:nvPicPr>
          <p:cNvPr id="2058" name="Picture 10" descr="The Best Way To Insert Your PowerPoint Graphics Into Word - Get My Graphics">
            <a:extLst>
              <a:ext uri="{FF2B5EF4-FFF2-40B4-BE49-F238E27FC236}">
                <a16:creationId xmlns:a16="http://schemas.microsoft.com/office/drawing/2014/main" id="{CB409BAE-2254-4F50-BADF-9BAFF7D98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8167" r="93333">
                        <a14:foregroundMark x1="39000" y1="41750" x2="19167" y2="49250"/>
                        <a14:foregroundMark x1="19167" y1="49250" x2="29000" y2="71500"/>
                        <a14:foregroundMark x1="29000" y1="71500" x2="35667" y2="55750"/>
                        <a14:foregroundMark x1="35667" y1="55750" x2="30667" y2="41000"/>
                        <a14:foregroundMark x1="30667" y1="41000" x2="27333" y2="42250"/>
                        <a14:foregroundMark x1="25667" y1="27250" x2="13667" y2="43000"/>
                        <a14:foregroundMark x1="13667" y1="43000" x2="13333" y2="57500"/>
                        <a14:foregroundMark x1="13333" y1="57500" x2="8167" y2="37750"/>
                        <a14:foregroundMark x1="8167" y1="37750" x2="14667" y2="23500"/>
                        <a14:foregroundMark x1="14667" y1="23500" x2="36667" y2="20750"/>
                        <a14:foregroundMark x1="36667" y1="20750" x2="44667" y2="42000"/>
                        <a14:foregroundMark x1="44667" y1="42000" x2="42667" y2="78750"/>
                        <a14:foregroundMark x1="42667" y1="78750" x2="24667" y2="79250"/>
                        <a14:foregroundMark x1="24667" y1="79250" x2="10167" y2="75750"/>
                        <a14:foregroundMark x1="38833" y1="38500" x2="39667" y2="72750"/>
                        <a14:foregroundMark x1="35333" y1="35500" x2="26500" y2="65250"/>
                        <a14:foregroundMark x1="26500" y1="65250" x2="27333" y2="70250"/>
                        <a14:foregroundMark x1="25333" y1="35500" x2="19500" y2="45750"/>
                        <a14:foregroundMark x1="19500" y1="45750" x2="16500" y2="67250"/>
                        <a14:foregroundMark x1="22500" y1="32750" x2="12500" y2="32000"/>
                        <a14:foregroundMark x1="11000" y1="25250" x2="10333" y2="66000"/>
                        <a14:foregroundMark x1="10333" y1="66000" x2="10833" y2="68500"/>
                        <a14:foregroundMark x1="35833" y1="46500" x2="19333" y2="72500"/>
                        <a14:foregroundMark x1="19333" y1="72500" x2="18500" y2="75750"/>
                        <a14:foregroundMark x1="35833" y1="42750" x2="42500" y2="74000"/>
                        <a14:foregroundMark x1="67833" y1="34250" x2="71000" y2="77750"/>
                        <a14:foregroundMark x1="71000" y1="77750" x2="71000" y2="77000"/>
                        <a14:foregroundMark x1="61833" y1="37500" x2="57500" y2="51000"/>
                        <a14:foregroundMark x1="57500" y1="51000" x2="60000" y2="80500"/>
                        <a14:foregroundMark x1="60000" y1="80500" x2="63000" y2="76250"/>
                        <a14:foregroundMark x1="63667" y1="47000" x2="62500" y2="77750"/>
                        <a14:foregroundMark x1="55000" y1="40250" x2="71667" y2="30250"/>
                        <a14:foregroundMark x1="61833" y1="30250" x2="79667" y2="38500"/>
                        <a14:foregroundMark x1="77333" y1="32500" x2="80500" y2="70500"/>
                        <a14:foregroundMark x1="80500" y1="70500" x2="80500" y2="70500"/>
                        <a14:foregroundMark x1="85333" y1="38500" x2="84833" y2="75750"/>
                        <a14:foregroundMark x1="83833" y1="32500" x2="89000" y2="63750"/>
                        <a14:foregroundMark x1="84500" y1="35750" x2="87667" y2="53750"/>
                        <a14:foregroundMark x1="87667" y1="53750" x2="87667" y2="53750"/>
                        <a14:foregroundMark x1="73833" y1="44500" x2="74500" y2="71750"/>
                        <a14:foregroundMark x1="91833" y1="26500" x2="90500" y2="80250"/>
                        <a14:foregroundMark x1="90500" y1="80250" x2="93333" y2="43500"/>
                        <a14:foregroundMark x1="93333" y1="43500" x2="92167" y2="37250"/>
                        <a14:foregroundMark x1="87833" y1="38500" x2="86500" y2="29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925" r="50746"/>
          <a:stretch/>
        </p:blipFill>
        <p:spPr bwMode="auto">
          <a:xfrm>
            <a:off x="758927" y="4647906"/>
            <a:ext cx="1666372" cy="207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Download HTML5 Logo PNG, Free Transparent HTML5 images - Free Transparent  PNG Logos">
            <a:extLst>
              <a:ext uri="{FF2B5EF4-FFF2-40B4-BE49-F238E27FC236}">
                <a16:creationId xmlns:a16="http://schemas.microsoft.com/office/drawing/2014/main" id="{B56D89DC-B8DF-4F0B-A74E-86F7E35B7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10" y="1637288"/>
            <a:ext cx="3931920" cy="15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Diagrams.net - Wikipedia">
            <a:extLst>
              <a:ext uri="{FF2B5EF4-FFF2-40B4-BE49-F238E27FC236}">
                <a16:creationId xmlns:a16="http://schemas.microsoft.com/office/drawing/2014/main" id="{EF9E6849-860B-421D-87B6-DCFDE2D9C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3346" y="1721475"/>
            <a:ext cx="1463040" cy="146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The Best Way To Insert Your PowerPoint Graphics Into Word - Get My Graphics">
            <a:extLst>
              <a:ext uri="{FF2B5EF4-FFF2-40B4-BE49-F238E27FC236}">
                <a16:creationId xmlns:a16="http://schemas.microsoft.com/office/drawing/2014/main" id="{A2740BBC-7374-4F4D-ACEB-7BF4E111C7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8167" r="93333">
                        <a14:foregroundMark x1="39000" y1="41750" x2="19167" y2="49250"/>
                        <a14:foregroundMark x1="19167" y1="49250" x2="29000" y2="71500"/>
                        <a14:foregroundMark x1="29000" y1="71500" x2="35667" y2="55750"/>
                        <a14:foregroundMark x1="35667" y1="55750" x2="30667" y2="41000"/>
                        <a14:foregroundMark x1="30667" y1="41000" x2="27333" y2="42250"/>
                        <a14:foregroundMark x1="25667" y1="27250" x2="13667" y2="43000"/>
                        <a14:foregroundMark x1="13667" y1="43000" x2="13333" y2="57500"/>
                        <a14:foregroundMark x1="13333" y1="57500" x2="8167" y2="37750"/>
                        <a14:foregroundMark x1="8167" y1="37750" x2="14667" y2="23500"/>
                        <a14:foregroundMark x1="14667" y1="23500" x2="36667" y2="20750"/>
                        <a14:foregroundMark x1="36667" y1="20750" x2="44667" y2="42000"/>
                        <a14:foregroundMark x1="44667" y1="42000" x2="42667" y2="78750"/>
                        <a14:foregroundMark x1="42667" y1="78750" x2="24667" y2="79250"/>
                        <a14:foregroundMark x1="24667" y1="79250" x2="10167" y2="75750"/>
                        <a14:foregroundMark x1="38833" y1="38500" x2="39667" y2="72750"/>
                        <a14:foregroundMark x1="35333" y1="35500" x2="26500" y2="65250"/>
                        <a14:foregroundMark x1="26500" y1="65250" x2="27333" y2="70250"/>
                        <a14:foregroundMark x1="25333" y1="35500" x2="19500" y2="45750"/>
                        <a14:foregroundMark x1="19500" y1="45750" x2="16500" y2="67250"/>
                        <a14:foregroundMark x1="22500" y1="32750" x2="12500" y2="32000"/>
                        <a14:foregroundMark x1="11000" y1="25250" x2="10333" y2="66000"/>
                        <a14:foregroundMark x1="10333" y1="66000" x2="10833" y2="68500"/>
                        <a14:foregroundMark x1="35833" y1="46500" x2="19333" y2="72500"/>
                        <a14:foregroundMark x1="19333" y1="72500" x2="18500" y2="75750"/>
                        <a14:foregroundMark x1="35833" y1="42750" x2="42500" y2="74000"/>
                        <a14:foregroundMark x1="67833" y1="34250" x2="71000" y2="77750"/>
                        <a14:foregroundMark x1="71000" y1="77750" x2="71000" y2="77000"/>
                        <a14:foregroundMark x1="61833" y1="37500" x2="57500" y2="51000"/>
                        <a14:foregroundMark x1="57500" y1="51000" x2="60000" y2="80500"/>
                        <a14:foregroundMark x1="60000" y1="80500" x2="63000" y2="76250"/>
                        <a14:foregroundMark x1="63667" y1="47000" x2="62500" y2="77750"/>
                        <a14:foregroundMark x1="55000" y1="40250" x2="71667" y2="30250"/>
                        <a14:foregroundMark x1="61833" y1="30250" x2="79667" y2="38500"/>
                        <a14:foregroundMark x1="77333" y1="32500" x2="80500" y2="70500"/>
                        <a14:foregroundMark x1="80500" y1="70500" x2="80500" y2="70500"/>
                        <a14:foregroundMark x1="85333" y1="38500" x2="84833" y2="75750"/>
                        <a14:foregroundMark x1="83833" y1="32500" x2="89000" y2="63750"/>
                        <a14:foregroundMark x1="84500" y1="35750" x2="87667" y2="53750"/>
                        <a14:foregroundMark x1="87667" y1="53750" x2="87667" y2="53750"/>
                        <a14:foregroundMark x1="73833" y1="44500" x2="74500" y2="71750"/>
                        <a14:foregroundMark x1="91833" y1="26500" x2="90500" y2="80250"/>
                        <a14:foregroundMark x1="90500" y1="80250" x2="93333" y2="43500"/>
                        <a14:foregroundMark x1="93333" y1="43500" x2="92167" y2="37250"/>
                        <a14:foregroundMark x1="87833" y1="38500" x2="86500" y2="29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747"/>
          <a:stretch/>
        </p:blipFill>
        <p:spPr bwMode="auto">
          <a:xfrm>
            <a:off x="3087658" y="4469151"/>
            <a:ext cx="1666372" cy="225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709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3B1096-C795-45B5-ABBF-F5AC96651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511" y="2738724"/>
            <a:ext cx="4896525" cy="1380552"/>
          </a:xfrm>
        </p:spPr>
        <p:txBody>
          <a:bodyPr/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Repository</a:t>
            </a:r>
            <a:endParaRPr lang="bg-BG" sz="4800" dirty="0">
              <a:cs typeface="Aharoni" panose="02010803020104030203" pitchFamily="2" charset="-79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B2F5FD4-B2E6-47EB-AA12-7E74ED541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286" y="708724"/>
            <a:ext cx="6988627" cy="543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19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6"/>
          <p:cNvSpPr txBox="1">
            <a:spLocks noGrp="1"/>
          </p:cNvSpPr>
          <p:nvPr>
            <p:ph type="ctrTitle"/>
          </p:nvPr>
        </p:nvSpPr>
        <p:spPr>
          <a:xfrm>
            <a:off x="55120" y="3255124"/>
            <a:ext cx="7030800" cy="129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dirty="0">
                <a:latin typeface="Aharoni" panose="02010803020104030203" pitchFamily="2" charset="-79"/>
                <a:cs typeface="Aharoni" panose="02010803020104030203" pitchFamily="2" charset="-79"/>
              </a:rPr>
              <a:t>Demonstration</a:t>
            </a:r>
            <a:endParaRPr sz="4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dirty="0"/>
          </a:p>
          <a:p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720B76-FAE6-48CA-A6D1-415DDF0D3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520" y="672446"/>
            <a:ext cx="9673848" cy="51653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5768AE-FB83-4466-A28B-06C12E64EA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2192" y="2643904"/>
            <a:ext cx="10187616" cy="1146043"/>
          </a:xfrm>
        </p:spPr>
        <p:txBody>
          <a:bodyPr/>
          <a:lstStyle/>
          <a:p>
            <a:pPr>
              <a:buSzPts val="1800"/>
            </a:pPr>
            <a:r>
              <a:rPr lang="en-US" sz="660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Thank you for your time</a:t>
            </a:r>
            <a:r>
              <a:rPr lang="en-US" sz="11500" dirty="0">
                <a:solidFill>
                  <a:schemeClr val="dk1"/>
                </a:solidFill>
                <a:latin typeface="Aharoni" panose="02010803020104030203" pitchFamily="2" charset="-79"/>
                <a:cs typeface="Aharoni" panose="02010803020104030203" pitchFamily="2" charset="-79"/>
                <a:sym typeface="Livvic"/>
              </a:rPr>
              <a:t>!</a:t>
            </a:r>
            <a:endParaRPr lang="bg-BG" sz="6600" dirty="0">
              <a:solidFill>
                <a:schemeClr val="dk1"/>
              </a:solidFill>
              <a:cs typeface="Aharoni" panose="02010803020104030203" pitchFamily="2" charset="-79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137697616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pyrus History Lesson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imple Light">
    <a:dk1>
      <a:srgbClr val="482400"/>
    </a:dk1>
    <a:lt1>
      <a:srgbClr val="FFFFFF"/>
    </a:lt1>
    <a:dk2>
      <a:srgbClr val="595959"/>
    </a:dk2>
    <a:lt2>
      <a:srgbClr val="EEEEEE"/>
    </a:lt2>
    <a:accent1>
      <a:srgbClr val="482400"/>
    </a:accent1>
    <a:accent2>
      <a:srgbClr val="C1AD8F"/>
    </a:accent2>
    <a:accent3>
      <a:srgbClr val="553333"/>
    </a:accent3>
    <a:accent4>
      <a:srgbClr val="C1AD8F"/>
    </a:accent4>
    <a:accent5>
      <a:srgbClr val="482400"/>
    </a:accent5>
    <a:accent6>
      <a:srgbClr val="C1AD8F"/>
    </a:accent6>
    <a:hlink>
      <a:srgbClr val="482400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482400"/>
    </a:dk1>
    <a:lt1>
      <a:srgbClr val="FFFFFF"/>
    </a:lt1>
    <a:dk2>
      <a:srgbClr val="595959"/>
    </a:dk2>
    <a:lt2>
      <a:srgbClr val="EEEEEE"/>
    </a:lt2>
    <a:accent1>
      <a:srgbClr val="482400"/>
    </a:accent1>
    <a:accent2>
      <a:srgbClr val="C1AD8F"/>
    </a:accent2>
    <a:accent3>
      <a:srgbClr val="553333"/>
    </a:accent3>
    <a:accent4>
      <a:srgbClr val="C1AD8F"/>
    </a:accent4>
    <a:accent5>
      <a:srgbClr val="482400"/>
    </a:accent5>
    <a:accent6>
      <a:srgbClr val="C1AD8F"/>
    </a:accent6>
    <a:hlink>
      <a:srgbClr val="48240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44</Words>
  <Application>Microsoft Office PowerPoint</Application>
  <PresentationFormat>Widescreen</PresentationFormat>
  <Paragraphs>20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Aharoni</vt:lpstr>
      <vt:lpstr>Arial</vt:lpstr>
      <vt:lpstr>Calibri</vt:lpstr>
      <vt:lpstr>Calibri Light</vt:lpstr>
      <vt:lpstr>Fira Sans Extra Condensed Medium</vt:lpstr>
      <vt:lpstr>Livvic</vt:lpstr>
      <vt:lpstr>Livvic Light</vt:lpstr>
      <vt:lpstr>Livvic Medium</vt:lpstr>
      <vt:lpstr>Livvic SemiBold</vt:lpstr>
      <vt:lpstr>Muli</vt:lpstr>
      <vt:lpstr>Nunito Light</vt:lpstr>
      <vt:lpstr>Redressed</vt:lpstr>
      <vt:lpstr>Roboto Slab Light</vt:lpstr>
      <vt:lpstr>Office Theme</vt:lpstr>
      <vt:lpstr>Papyrus History Lesson by Slidesgo</vt:lpstr>
      <vt:lpstr>Geography and History Projects</vt:lpstr>
      <vt:lpstr>Our team  </vt:lpstr>
      <vt:lpstr>Design  </vt:lpstr>
      <vt:lpstr>Stages of realization</vt:lpstr>
      <vt:lpstr>Used technologies</vt:lpstr>
      <vt:lpstr>Repository</vt:lpstr>
      <vt:lpstr>Demonstration  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Geography and History Projects</dc:title>
  <dc:creator>Елина С. Генова</dc:creator>
  <cp:lastModifiedBy>Елина С. Генова</cp:lastModifiedBy>
  <cp:revision>13</cp:revision>
  <dcterms:created xsi:type="dcterms:W3CDTF">2022-03-19T09:33:47Z</dcterms:created>
  <dcterms:modified xsi:type="dcterms:W3CDTF">2022-03-20T13:21:25Z</dcterms:modified>
</cp:coreProperties>
</file>

<file path=docProps/thumbnail.jpeg>
</file>